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A5941-F386-45F8-B969-21277409FFF3}" type="datetimeFigureOut">
              <a:rPr lang="en-AU" smtClean="0"/>
              <a:t>22/12/2015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C33C-ACDA-41B8-A00B-6B30D52A5C3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1275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976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71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121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2334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2938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29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8153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99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727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462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437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734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84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42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526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3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808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356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68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Celebrate, Let’s Celebrate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2012, 1998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427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66315"/>
            <a:ext cx="8458200" cy="216931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Celebrate, let’s celebrate!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on everybody, sing praise to God!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Celebrate, let’s celebrate!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praise to God today!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4161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Celebrate, Let’s Celebrate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2012, 1998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1080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06255"/>
            <a:ext cx="8534400" cy="264549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Gathering here to thank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Gathering here to praise.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are God’s own people.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Lift your voice and sing this song of joy!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Ah ---- Ah ---- Ah ---- Ah ----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474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44341"/>
            <a:ext cx="8458200" cy="216931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Celebrate, let’s celebrate!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on everybody, sing praise to God!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Celebrate, let’s celebrate!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praise to God today!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31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06255"/>
            <a:ext cx="8534400" cy="264549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Gathering here to listen,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Gathering here to share.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are all one family.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Lift your voice and sing this song of joy!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Ah ---- Ah ---- Ah ---- Ah ----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693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44341"/>
            <a:ext cx="8458200" cy="216931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Celebrate, let’s celebrate!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on everybody, sing praise to God!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Celebrate, let’s celebrate!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praise to God today!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976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06255"/>
            <a:ext cx="8534400" cy="264549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Gathering to remember,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Gathering to renew.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are called to bring Good News.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Lift your voice and sing this song of joy!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Ah ---- Ah ---- Ah ---- Ah ----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358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66315"/>
            <a:ext cx="8458200" cy="216931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Celebrate, let’s celebrate!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on everybody, sing praise to God!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Celebrate, let’s celebrate!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praise to God today!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4161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Celebrate, Let’s Celebrate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2012, 1998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7741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Widescreen</PresentationFormat>
  <Paragraphs>49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2015-12-22T02:31:47Z</dcterms:created>
  <dcterms:modified xsi:type="dcterms:W3CDTF">2015-12-22T02:32:03Z</dcterms:modified>
</cp:coreProperties>
</file>